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6" r:id="rId4"/>
  </p:sldMasterIdLst>
  <p:notesMasterIdLst>
    <p:notesMasterId r:id="rId6"/>
  </p:notesMasterIdLst>
  <p:sldIdLst>
    <p:sldId id="315" r:id="rId5"/>
  </p:sldIdLst>
  <p:sldSz cx="6858000" cy="9906000" type="A4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487D"/>
    <a:srgbClr val="56A44D"/>
    <a:srgbClr val="46B1E8"/>
    <a:srgbClr val="5E656A"/>
    <a:srgbClr val="57B1D8"/>
    <a:srgbClr val="FCD01F"/>
    <a:srgbClr val="CC4E6A"/>
    <a:srgbClr val="922A7D"/>
    <a:srgbClr val="E77A39"/>
    <a:srgbClr val="C4D6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FBFF2A-7EA2-4F7C-8087-B77BC6C794AE}" v="3" dt="2022-11-21T10:50:41.3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3174" y="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ustaparta Minna" userId="f3793c53-c865-4f52-93aa-46b8b7adf095" providerId="ADAL" clId="{E8FBFF2A-7EA2-4F7C-8087-B77BC6C794AE}"/>
    <pc:docChg chg="undo custSel delSld modSld">
      <pc:chgData name="Mustaparta Minna" userId="f3793c53-c865-4f52-93aa-46b8b7adf095" providerId="ADAL" clId="{E8FBFF2A-7EA2-4F7C-8087-B77BC6C794AE}" dt="2022-11-21T10:50:41.300" v="270" actId="1076"/>
      <pc:docMkLst>
        <pc:docMk/>
      </pc:docMkLst>
      <pc:sldChg chg="del">
        <pc:chgData name="Mustaparta Minna" userId="f3793c53-c865-4f52-93aa-46b8b7adf095" providerId="ADAL" clId="{E8FBFF2A-7EA2-4F7C-8087-B77BC6C794AE}" dt="2022-08-10T12:51:54.522" v="0" actId="2696"/>
        <pc:sldMkLst>
          <pc:docMk/>
          <pc:sldMk cId="2163448724" sldId="310"/>
        </pc:sldMkLst>
      </pc:sldChg>
      <pc:sldChg chg="del">
        <pc:chgData name="Mustaparta Minna" userId="f3793c53-c865-4f52-93aa-46b8b7adf095" providerId="ADAL" clId="{E8FBFF2A-7EA2-4F7C-8087-B77BC6C794AE}" dt="2022-08-10T12:52:00.457" v="2" actId="2696"/>
        <pc:sldMkLst>
          <pc:docMk/>
          <pc:sldMk cId="1994745687" sldId="313"/>
        </pc:sldMkLst>
      </pc:sldChg>
      <pc:sldChg chg="del">
        <pc:chgData name="Mustaparta Minna" userId="f3793c53-c865-4f52-93aa-46b8b7adf095" providerId="ADAL" clId="{E8FBFF2A-7EA2-4F7C-8087-B77BC6C794AE}" dt="2022-08-10T12:51:57.123" v="1" actId="2696"/>
        <pc:sldMkLst>
          <pc:docMk/>
          <pc:sldMk cId="4161804676" sldId="314"/>
        </pc:sldMkLst>
      </pc:sldChg>
      <pc:sldChg chg="modSp mod">
        <pc:chgData name="Mustaparta Minna" userId="f3793c53-c865-4f52-93aa-46b8b7adf095" providerId="ADAL" clId="{E8FBFF2A-7EA2-4F7C-8087-B77BC6C794AE}" dt="2022-11-21T10:50:41.300" v="270" actId="1076"/>
        <pc:sldMkLst>
          <pc:docMk/>
          <pc:sldMk cId="1357657748" sldId="315"/>
        </pc:sldMkLst>
        <pc:spChg chg="mod">
          <ac:chgData name="Mustaparta Minna" userId="f3793c53-c865-4f52-93aa-46b8b7adf095" providerId="ADAL" clId="{E8FBFF2A-7EA2-4F7C-8087-B77BC6C794AE}" dt="2022-11-21T10:50:41.300" v="270" actId="1076"/>
          <ac:spMkLst>
            <pc:docMk/>
            <pc:sldMk cId="1357657748" sldId="315"/>
            <ac:spMk id="5" creationId="{00000000-0000-0000-0000-000000000000}"/>
          </ac:spMkLst>
        </pc:spChg>
      </pc:sldChg>
      <pc:sldMasterChg chg="delSldLayout">
        <pc:chgData name="Mustaparta Minna" userId="f3793c53-c865-4f52-93aa-46b8b7adf095" providerId="ADAL" clId="{E8FBFF2A-7EA2-4F7C-8087-B77BC6C794AE}" dt="2022-08-10T12:51:54.522" v="0" actId="2696"/>
        <pc:sldMasterMkLst>
          <pc:docMk/>
          <pc:sldMasterMk cId="2140630637" sldId="2147483666"/>
        </pc:sldMasterMkLst>
        <pc:sldLayoutChg chg="del">
          <pc:chgData name="Mustaparta Minna" userId="f3793c53-c865-4f52-93aa-46b8b7adf095" providerId="ADAL" clId="{E8FBFF2A-7EA2-4F7C-8087-B77BC6C794AE}" dt="2022-08-10T12:51:54.522" v="0" actId="2696"/>
          <pc:sldLayoutMkLst>
            <pc:docMk/>
            <pc:sldMasterMk cId="2140630637" sldId="2147483666"/>
            <pc:sldLayoutMk cId="3020274182" sldId="2147483678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4FA53D-B097-4448-9809-9BCE5039BF22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3488"/>
            <a:ext cx="2306638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21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9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9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E671D-C14B-3E46-8572-C66E7160BB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i-FI"/>
              <a:t>Muokkaa alaotsikon perustyyliä napsautt.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174574"/>
      </p:ext>
    </p:extLst>
  </p:cSld>
  <p:clrMapOvr>
    <a:masterClrMapping/>
  </p:clrMapOvr>
  <p:hf sldNum="0"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7030"/>
      </p:ext>
    </p:extLst>
  </p:cSld>
  <p:clrMapOvr>
    <a:masterClrMapping/>
  </p:clrMapOvr>
  <p:hf sldNum="0"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839492"/>
      </p:ext>
    </p:extLst>
  </p:cSld>
  <p:clrMapOvr>
    <a:masterClrMapping/>
  </p:clrMapOvr>
  <p:hf sldNum="0"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854" y="9181397"/>
            <a:ext cx="935684" cy="527403"/>
          </a:xfrm>
        </p:spPr>
        <p:txBody>
          <a:bodyPr/>
          <a:lstStyle/>
          <a:p>
            <a:fld id="{A595210C-EB12-4139-A63F-02272069A73E}" type="datetime1">
              <a:rPr lang="fi-FI" smtClean="0"/>
              <a:t>21.11.2022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4" y="9181397"/>
            <a:ext cx="1157287" cy="527403"/>
          </a:xfrm>
        </p:spPr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796159"/>
      </p:ext>
    </p:extLst>
  </p:cSld>
  <p:clrMapOvr>
    <a:masterClrMapping/>
  </p:clrMapOvr>
  <p:hf sldNum="0"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341998"/>
      </p:ext>
    </p:extLst>
  </p:cSld>
  <p:clrMapOvr>
    <a:masterClrMapping/>
  </p:clrMapOvr>
  <p:hf sldNum="0"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0750565"/>
      </p:ext>
    </p:extLst>
  </p:cSld>
  <p:clrMapOvr>
    <a:masterClrMapping/>
  </p:clrMapOvr>
  <p:hf sldNum="0"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26061"/>
      </p:ext>
    </p:extLst>
  </p:cSld>
  <p:clrMapOvr>
    <a:masterClrMapping/>
  </p:clrMapOvr>
  <p:hf sldNum="0"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689384"/>
      </p:ext>
    </p:extLst>
  </p:cSld>
  <p:clrMapOvr>
    <a:masterClrMapping/>
  </p:clrMapOvr>
  <p:hf sldNum="0"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70004"/>
      </p:ext>
    </p:extLst>
  </p:cSld>
  <p:clrMapOvr>
    <a:masterClrMapping/>
  </p:clrMapOvr>
  <p:hf sldNum="0"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043467"/>
      </p:ext>
    </p:extLst>
  </p:cSld>
  <p:clrMapOvr>
    <a:masterClrMapping/>
  </p:clrMapOvr>
  <p:hf sldNum="0"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278375"/>
      </p:ext>
    </p:extLst>
  </p:cSld>
  <p:clrMapOvr>
    <a:masterClrMapping/>
  </p:clrMapOvr>
  <p:hf sldNum="0"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4D09B-C067-41AF-96A0-B7B8A497CB97}" type="datetime1">
              <a:rPr lang="fi-FI" smtClean="0"/>
              <a:t>21.11.2022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4D8F3-F75A-E24D-ACA1-FAA0A8FE4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30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65" r:id="rId12"/>
  </p:sldLayoutIdLst>
  <p:hf sldNum="0"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kuntapalvelut.fi/mikkeli/index.php?l=fi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/>
        </p:nvSpPr>
        <p:spPr>
          <a:xfrm>
            <a:off x="-114300" y="592874"/>
            <a:ext cx="7086600" cy="889000"/>
          </a:xfrm>
          <a:prstGeom prst="rect">
            <a:avLst/>
          </a:prstGeom>
          <a:solidFill>
            <a:srgbClr val="2148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" name="Title 1"/>
          <p:cNvSpPr>
            <a:spLocks/>
          </p:cNvSpPr>
          <p:nvPr/>
        </p:nvSpPr>
        <p:spPr bwMode="auto">
          <a:xfrm>
            <a:off x="2130425" y="740626"/>
            <a:ext cx="4956175" cy="61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rgbClr val="75787B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rgbClr val="75787B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rgbClr val="75787B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rgbClr val="75787B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rgbClr val="75787B"/>
                </a:solidFill>
                <a:latin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75787B"/>
                </a:solidFill>
                <a:latin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75787B"/>
                </a:solidFill>
                <a:latin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75787B"/>
                </a:solidFill>
                <a:latin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rgbClr val="75787B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i-FI" altLang="fi-FI" sz="2400" b="1" dirty="0">
                <a:solidFill>
                  <a:schemeClr val="bg1"/>
                </a:solidFill>
                <a:latin typeface="Calibri"/>
                <a:cs typeface="Calibri"/>
              </a:rPr>
              <a:t>Aukioloajat  3.8.2022 – 21.6.2023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479425" y="2020496"/>
            <a:ext cx="6607175" cy="7859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1866" tIns="40933" rIns="81866" bIns="40933" anchor="t">
            <a:spAutoFit/>
          </a:bodyPr>
          <a:lstStyle>
            <a:lvl1pPr defTabSz="819150">
              <a:spcBef>
                <a:spcPct val="20000"/>
              </a:spcBef>
              <a:buFont typeface="Arial" pitchFamily="34" charset="0"/>
              <a:buChar char="•"/>
              <a:defRPr sz="2800">
                <a:solidFill>
                  <a:srgbClr val="75787B"/>
                </a:solidFill>
                <a:latin typeface="Arial" pitchFamily="34" charset="0"/>
              </a:defRPr>
            </a:lvl1pPr>
            <a:lvl2pPr marL="742950" indent="-285750" defTabSz="819150">
              <a:spcBef>
                <a:spcPct val="20000"/>
              </a:spcBef>
              <a:buFont typeface="Arial" pitchFamily="34" charset="0"/>
              <a:buChar char="–"/>
              <a:defRPr sz="2400">
                <a:solidFill>
                  <a:srgbClr val="75787B"/>
                </a:solidFill>
                <a:latin typeface="Arial" pitchFamily="34" charset="0"/>
              </a:defRPr>
            </a:lvl2pPr>
            <a:lvl3pPr marL="1143000" indent="-228600" defTabSz="819150">
              <a:spcBef>
                <a:spcPct val="20000"/>
              </a:spcBef>
              <a:buFont typeface="Arial" pitchFamily="34" charset="0"/>
              <a:buChar char="•"/>
              <a:defRPr sz="2000">
                <a:solidFill>
                  <a:srgbClr val="75787B"/>
                </a:solidFill>
                <a:latin typeface="Arial" pitchFamily="34" charset="0"/>
              </a:defRPr>
            </a:lvl3pPr>
            <a:lvl4pPr marL="1600200" indent="-228600" defTabSz="819150">
              <a:spcBef>
                <a:spcPct val="20000"/>
              </a:spcBef>
              <a:buFont typeface="Arial" pitchFamily="34" charset="0"/>
              <a:buChar char="–"/>
              <a:defRPr>
                <a:solidFill>
                  <a:srgbClr val="75787B"/>
                </a:solidFill>
                <a:latin typeface="Arial" pitchFamily="34" charset="0"/>
              </a:defRPr>
            </a:lvl4pPr>
            <a:lvl5pPr marL="2057400" indent="-228600" defTabSz="819150">
              <a:spcBef>
                <a:spcPct val="20000"/>
              </a:spcBef>
              <a:buFont typeface="Arial" pitchFamily="34" charset="0"/>
              <a:buChar char="»"/>
              <a:defRPr>
                <a:solidFill>
                  <a:srgbClr val="75787B"/>
                </a:solidFill>
                <a:latin typeface="Arial" pitchFamily="34" charset="0"/>
              </a:defRPr>
            </a:lvl5pPr>
            <a:lvl6pPr marL="2514600" indent="-228600" defTabSz="8191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rgbClr val="75787B"/>
                </a:solidFill>
                <a:latin typeface="Arial" pitchFamily="34" charset="0"/>
              </a:defRPr>
            </a:lvl6pPr>
            <a:lvl7pPr marL="2971800" indent="-228600" defTabSz="8191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rgbClr val="75787B"/>
                </a:solidFill>
                <a:latin typeface="Arial" pitchFamily="34" charset="0"/>
              </a:defRPr>
            </a:lvl7pPr>
            <a:lvl8pPr marL="3429000" indent="-228600" defTabSz="8191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rgbClr val="75787B"/>
                </a:solidFill>
                <a:latin typeface="Arial" pitchFamily="34" charset="0"/>
              </a:defRPr>
            </a:lvl8pPr>
            <a:lvl9pPr marL="3886200" indent="-228600" defTabSz="81915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>
                <a:solidFill>
                  <a:srgbClr val="75787B"/>
                </a:solidFill>
                <a:latin typeface="Arial" pitchFamily="34" charset="0"/>
              </a:defRPr>
            </a:lvl9pPr>
          </a:lstStyle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Viihdeuimala	maanantai – perjantai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                 	klo 13.15 – 20.30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	                  	</a:t>
            </a: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aamu-uinti, tiistai ja torstai         	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klo 7.00 – 9.00 </a:t>
            </a:r>
            <a:r>
              <a:rPr lang="fi-FI" altLang="fi-FI" sz="800" b="1" dirty="0">
                <a:solidFill>
                  <a:schemeClr val="tx1"/>
                </a:solidFill>
                <a:latin typeface="Calibri"/>
                <a:cs typeface="Calibri"/>
              </a:rPr>
              <a:t>kausi- ja sarjakorteilla!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                   	lauantai – sunnuntai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i-FI" altLang="fi-FI" sz="900" dirty="0">
                <a:solidFill>
                  <a:srgbClr val="FF0000"/>
                </a:solidFill>
                <a:latin typeface="Calibri"/>
                <a:cs typeface="Calibri"/>
              </a:rPr>
              <a:t>(syyskuu-toukokuu)</a:t>
            </a:r>
            <a:r>
              <a:rPr lang="fi-FI" altLang="fi-FI" sz="900" dirty="0">
                <a:solidFill>
                  <a:schemeClr val="accent6"/>
                </a:solidFill>
                <a:latin typeface="Calibri"/>
                <a:cs typeface="Calibri"/>
              </a:rPr>
              <a:t> </a:t>
            </a:r>
            <a:r>
              <a:rPr lang="fi-FI" altLang="fi-FI" sz="900" dirty="0">
                <a:solidFill>
                  <a:schemeClr val="tx1"/>
                </a:solidFill>
                <a:latin typeface="Calibri"/>
                <a:cs typeface="Calibri"/>
              </a:rPr>
              <a:t> 	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klo 11.00 – 18.00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i-FI" altLang="fi-FI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Kesäajan aukioloajat	3.-14.8.2022 ja 5.-21.6.2023  ma –</a:t>
            </a: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fi-FI" altLang="fi-FI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pe klo 11.00-18.30, 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/>
                <a:cs typeface="Calibri"/>
              </a:rPr>
              <a:t>		viikonloput suljettu kesä- ja elokuussa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endParaRPr lang="fi-FI" altLang="fi-FI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Lipunmyynti</a:t>
            </a:r>
            <a:r>
              <a:rPr lang="fi-FI" altLang="fi-FI" sz="1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loppuu 60 minuuttia ja uintiaika 30 minuuttia (aamu-uinnilla 15 minuuttia) ennen sulkemista. Aamu-uinnille klo 7.00-9.00 pääsee vain kausi- ja sarjakorteilla. 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		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Koulujen syys- ja                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	maanantai, keskiviikko ja perjantai	klo 11.00 – 20.30 </a:t>
            </a:r>
            <a:endParaRPr lang="fi-FI" altLang="fi-FI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hiihtolomaviikot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                 tiistai  ja torstai		klo 7.00 – 20.30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(</a:t>
            </a:r>
            <a:r>
              <a:rPr lang="fi-FI" altLang="fi-FI" sz="1200" b="1" dirty="0" err="1">
                <a:solidFill>
                  <a:schemeClr val="tx1"/>
                </a:solidFill>
                <a:latin typeface="Calibri"/>
                <a:cs typeface="Calibri"/>
              </a:rPr>
              <a:t>vkot</a:t>
            </a: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 43 ja 9)                      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	lauantai – sunnuntai	   	klo 11.00 – 18.00 </a:t>
            </a:r>
            <a:endParaRPr lang="fi-FI" altLang="fi-FI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		</a:t>
            </a:r>
            <a:endParaRPr lang="fi-FI" altLang="fi-FI" sz="1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Arki- ja juhlapyhät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             </a:t>
            </a: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 la 5.11. Pyhäinpäivä                                	klo 11.00 – 18.00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ja muut poikkeavat          	</a:t>
            </a:r>
            <a:r>
              <a:rPr lang="fi-FI" sz="1200" b="1" dirty="0">
                <a:solidFill>
                  <a:schemeClr val="tx1"/>
                </a:solidFill>
                <a:latin typeface="Calibri"/>
                <a:cs typeface="Calibri"/>
              </a:rPr>
              <a:t>su 20.11. uintikilpailut</a:t>
            </a:r>
            <a:r>
              <a:rPr lang="fi-FI" sz="1200" b="1" dirty="0">
                <a:solidFill>
                  <a:srgbClr val="FF0000"/>
                </a:solidFill>
                <a:latin typeface="Calibri"/>
                <a:cs typeface="Calibri"/>
              </a:rPr>
              <a:t>                              SULJETTU</a:t>
            </a:r>
            <a:endParaRPr lang="fi-FI" altLang="fi-FI" sz="1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aukioloajat                  	ti</a:t>
            </a:r>
            <a:r>
              <a:rPr lang="fi-FI" sz="1200" b="1" dirty="0">
                <a:solidFill>
                  <a:schemeClr val="tx1"/>
                </a:solidFill>
                <a:latin typeface="Calibri"/>
                <a:cs typeface="Calibri"/>
              </a:rPr>
              <a:t> 6.12. Itsenäisyyspäivä                        	</a:t>
            </a:r>
            <a:r>
              <a:rPr lang="fi-FI" sz="1200" b="1" dirty="0">
                <a:solidFill>
                  <a:srgbClr val="FF0000"/>
                </a:solidFill>
                <a:latin typeface="Calibri"/>
                <a:cs typeface="Calibri"/>
              </a:rPr>
              <a:t>SULJETTU</a:t>
            </a:r>
            <a:endParaRPr lang="fi-FI" sz="1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pe 23.12. joulun aatonaatto 	</a:t>
            </a:r>
            <a:r>
              <a:rPr lang="fi-FI" sz="1200" b="1" dirty="0">
                <a:solidFill>
                  <a:srgbClr val="FF0000"/>
                </a:solidFill>
                <a:latin typeface="Calibri"/>
                <a:cs typeface="Calibri"/>
              </a:rPr>
              <a:t>SULJETTU</a:t>
            </a: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</a:t>
            </a:r>
            <a:b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</a:b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la 24.12. – su 25.12. Joulu 	</a:t>
            </a:r>
            <a:r>
              <a:rPr lang="fi-FI" altLang="fi-FI" sz="1200" b="1" dirty="0">
                <a:solidFill>
                  <a:srgbClr val="FF0000"/>
                </a:solidFill>
                <a:latin typeface="Calibri"/>
                <a:cs typeface="Calibri"/>
              </a:rPr>
              <a:t>SULJETTU</a:t>
            </a:r>
            <a:endParaRPr lang="fi-FI" altLang="fi-FI" sz="1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                                              	ma 26.12. Tapaninpäivä		klo 11.00 – 18.00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ti 27.12. ja to 29.12.		klo 7.00 – 20.30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ke 28.12. ja pe 30.12.		klo 11.00 – 20.30</a:t>
            </a:r>
          </a:p>
          <a:p>
            <a:pPr eaLnBrk="1" hangingPunct="1">
              <a:lnSpc>
                <a:spcPts val="1300"/>
              </a:lnSpc>
              <a:spcBef>
                <a:spcPct val="0"/>
              </a:spcBef>
              <a:buFontTx/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la 31.12. Uudenvuodenaatto	klo 11.00 – 16.00 </a:t>
            </a:r>
            <a:endParaRPr lang="fi-FI" altLang="fi-FI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ts val="1300"/>
              </a:lnSpc>
              <a:spcBef>
                <a:spcPct val="0"/>
              </a:spcBef>
              <a:buFontTx/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su 1.1.2022 Uudenvuoden päivä	klo 11.00 – 18.00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                                               pe 6.1. Loppiainen	   	klo 11.00 – 18.00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pe 7.4. – ma 10.4. Pääsiäinen  	klo 11.00 – 18.00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                                               su 30.4. Vapunaatto	   	klo 11.00 – 16.00  </a:t>
            </a:r>
            <a:endParaRPr lang="fi-FI" altLang="fi-FI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ma 1.5. Vappu		</a:t>
            </a:r>
            <a:r>
              <a:rPr lang="fi-FI" altLang="fi-FI" sz="1200" b="1" dirty="0">
                <a:solidFill>
                  <a:srgbClr val="FF0000"/>
                </a:solidFill>
                <a:latin typeface="Calibri"/>
                <a:cs typeface="Calibri"/>
              </a:rPr>
              <a:t>SULJETTU </a:t>
            </a: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su 7.5. Äitienpäivä		</a:t>
            </a:r>
            <a:r>
              <a:rPr lang="fi-FI" altLang="fi-FI" sz="1200" b="1" dirty="0">
                <a:solidFill>
                  <a:srgbClr val="FF0000"/>
                </a:solidFill>
                <a:latin typeface="Calibri"/>
                <a:cs typeface="Calibri"/>
              </a:rPr>
              <a:t>SULJETTU</a:t>
            </a:r>
            <a:endParaRPr lang="fi-FI" altLang="fi-FI" sz="1200" b="1" dirty="0">
              <a:solidFill>
                <a:schemeClr val="tx1"/>
              </a:solidFill>
              <a:latin typeface="Calibri"/>
              <a:cs typeface="Calibri"/>
            </a:endParaRPr>
          </a:p>
          <a:p>
            <a:pPr eaLnBrk="1" hangingPunct="1">
              <a:lnSpc>
                <a:spcPts val="1300"/>
              </a:lnSpc>
              <a:spcBef>
                <a:spcPct val="0"/>
              </a:spcBef>
              <a:buFont typeface="Arial" pitchFamily="34" charset="0"/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to 18.5. Helatorstai		</a:t>
            </a:r>
            <a:r>
              <a:rPr lang="fi-FI" altLang="fi-FI" sz="1200" b="1" dirty="0">
                <a:solidFill>
                  <a:srgbClr val="FF0000"/>
                </a:solidFill>
                <a:latin typeface="Calibri"/>
                <a:cs typeface="Calibri"/>
              </a:rPr>
              <a:t>SULJETTU		</a:t>
            </a: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				</a:t>
            </a:r>
          </a:p>
          <a:p>
            <a:pPr eaLnBrk="1" hangingPunct="1">
              <a:lnSpc>
                <a:spcPts val="1300"/>
              </a:lnSpc>
              <a:spcBef>
                <a:spcPct val="0"/>
              </a:spcBef>
              <a:buFontTx/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Vesijumpat yleisövuoroilla ajalla 16.8.2022 –</a:t>
            </a:r>
            <a:r>
              <a:rPr lang="fi-FI" altLang="fi-FI" sz="1200" b="1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2.6.2023 </a:t>
            </a:r>
          </a:p>
          <a:p>
            <a:pPr eaLnBrk="1" hangingPunct="1">
              <a:lnSpc>
                <a:spcPts val="1300"/>
              </a:lnSpc>
              <a:spcBef>
                <a:spcPct val="0"/>
              </a:spcBef>
              <a:buFontTx/>
              <a:buNone/>
              <a:defRPr/>
            </a:pP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kertamaksu 2€, kausimaksu 30€/ryhmä ja kausimaksu kaikki jumpat (alkaen 9.1.2022) 50€.</a:t>
            </a:r>
          </a:p>
          <a:p>
            <a:pPr eaLnBrk="1" hangingPunct="1"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* Kausimaksu syksy ja kausimaksu kevät maksetaan erikseen</a:t>
            </a:r>
          </a:p>
          <a:p>
            <a:pPr eaLnBrk="1" hangingPunct="1"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* Kausimaksu ja ilmoittautuminen osoitteessa </a:t>
            </a:r>
            <a:r>
              <a:rPr lang="fi-FI" sz="1000" dirty="0">
                <a:hlinkClick r:id="rId2"/>
              </a:rPr>
              <a:t>https://kuntapalvelut.fi/mikkeli/index.php?l=fi</a:t>
            </a:r>
            <a:endParaRPr lang="fi-FI" sz="1000" dirty="0"/>
          </a:p>
          <a:p>
            <a:pPr eaLnBrk="1" hangingPunct="1"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000" dirty="0">
                <a:solidFill>
                  <a:schemeClr val="tx1"/>
                </a:solidFill>
                <a:latin typeface="Calibri"/>
                <a:cs typeface="Calibri"/>
              </a:rPr>
              <a:t>* 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Rantakeitaan kausimaksun voi hoitaa myös asioimalla kassalla</a:t>
            </a:r>
            <a:endParaRPr lang="fi-FI" sz="1200" dirty="0">
              <a:solidFill>
                <a:schemeClr val="tx1"/>
              </a:solidFill>
              <a:latin typeface="Calibri"/>
              <a:cs typeface="Calibri"/>
            </a:endParaRPr>
          </a:p>
          <a:p>
            <a:pPr eaLnBrk="1" hangingPunct="1"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Ma klo 18.30 – 19.00 vauhdikas vesitreeni isoallas</a:t>
            </a:r>
            <a:endParaRPr lang="fi-FI" altLang="fi-FI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		Ti klo 8.00 –</a:t>
            </a:r>
            <a:r>
              <a:rPr lang="fi-FI" altLang="fi-FI" sz="1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8.30 lämpimän veden kevyt vesijumppa</a:t>
            </a:r>
            <a:endParaRPr lang="fi-FI" altLang="fi-FI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ts val="1300"/>
              </a:lnSpc>
              <a:spcBef>
                <a:spcPct val="0"/>
              </a:spcBef>
              <a:buFontTx/>
              <a:buNone/>
              <a:defRPr/>
            </a:pP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		Ti klo 18.30 –</a:t>
            </a:r>
            <a:r>
              <a:rPr lang="fi-FI" altLang="fi-FI" sz="1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19.00 syvänveden treeni isoallas</a:t>
            </a:r>
          </a:p>
          <a:p>
            <a:pPr eaLnBrk="1" hangingPunct="1">
              <a:lnSpc>
                <a:spcPts val="1300"/>
              </a:lnSpc>
              <a:spcBef>
                <a:spcPct val="0"/>
              </a:spcBef>
              <a:buFontTx/>
              <a:buNone/>
              <a:defRPr/>
            </a:pP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		To klo 8.00 –</a:t>
            </a:r>
            <a:r>
              <a:rPr lang="fi-FI" altLang="fi-FI" sz="1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8.30 vauhdikas vesitreeni iso allas</a:t>
            </a:r>
            <a:br>
              <a:rPr lang="fi-FI" altLang="fi-FI" sz="12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                                                </a:t>
            </a:r>
            <a:r>
              <a:rPr lang="fi-FI" altLang="fi-FI" sz="1200" dirty="0">
                <a:latin typeface="Calibri"/>
                <a:cs typeface="Calibri"/>
              </a:rPr>
              <a:t>(ison altaan jumppien aikana uimareilla käytössä yksi rata)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fi-FI" altLang="fi-FI" sz="1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Kuntosali		Kausi- ja sarjakortilla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 ma – su klo 7.00 –</a:t>
            </a:r>
            <a:r>
              <a:rPr lang="fi-FI" altLang="fi-FI" sz="1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21.00 </a:t>
            </a:r>
            <a:endParaRPr lang="fi-FI" altLang="fi-FI" sz="1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Huomio!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 		Suljettu ti ja pe klo 10 –</a:t>
            </a:r>
            <a:r>
              <a:rPr lang="fi-FI" altLang="fi-FI" sz="12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lang="fi-FI" altLang="fi-FI" sz="1200" dirty="0">
                <a:solidFill>
                  <a:schemeClr val="tx1"/>
                </a:solidFill>
                <a:latin typeface="Calibri"/>
                <a:cs typeface="Calibri"/>
              </a:rPr>
              <a:t>10.30 siivouksen vuoksi		                   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Ilman korttia kertamaksulla uimahallin lipunmyynnin aukioloaikoina.</a:t>
            </a:r>
          </a:p>
          <a:p>
            <a:pPr>
              <a:lnSpc>
                <a:spcPts val="1300"/>
              </a:lnSpc>
              <a:spcBef>
                <a:spcPct val="0"/>
              </a:spcBef>
              <a:buNone/>
              <a:defRPr/>
            </a:pPr>
            <a:r>
              <a:rPr lang="fi-FI" altLang="fi-FI" sz="1200" b="1" dirty="0">
                <a:solidFill>
                  <a:schemeClr val="tx1"/>
                </a:solidFill>
                <a:latin typeface="Calibri"/>
                <a:cs typeface="Calibri"/>
              </a:rPr>
              <a:t>		Huomioi myös poikkeukselliset aukioloajat. </a:t>
            </a:r>
            <a:endParaRPr lang="fi-FI" altLang="fi-FI" sz="7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Ellipsi 6"/>
          <p:cNvSpPr/>
          <p:nvPr/>
        </p:nvSpPr>
        <p:spPr>
          <a:xfrm>
            <a:off x="238571" y="216346"/>
            <a:ext cx="1758057" cy="1758057"/>
          </a:xfrm>
          <a:prstGeom prst="ellipse">
            <a:avLst/>
          </a:prstGeom>
          <a:solidFill>
            <a:schemeClr val="bg1"/>
          </a:solidFill>
          <a:ln w="38100">
            <a:solidFill>
              <a:srgbClr val="2148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3074" name="Picture 2" descr="R:\Sivistystoimi\Liikunta- ja nuorisopalvelut\Liikuntapalvelut\RANTAKEIDAS\LOGOT\logot 2019\Viihdeuimala Rantakeitaan logo 2018\logo_Viihdeuimala-Rantakeidas_2018_we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36" y="489183"/>
            <a:ext cx="1228725" cy="1212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65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de069b1-912c-4795-9082-1fbf9aea8ad6">
      <Terms xmlns="http://schemas.microsoft.com/office/infopath/2007/PartnerControls"/>
    </lcf76f155ced4ddcb4097134ff3c332f>
    <TaxCatchAll xmlns="9bfae5cb-ecd5-4270-a142-9efae169690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B88DBD9587BF9F449FD5C8125802ADE8" ma:contentTypeVersion="16" ma:contentTypeDescription="Luo uusi asiakirja." ma:contentTypeScope="" ma:versionID="c7435b6fb5afe06b62154fe73c11f4ed">
  <xsd:schema xmlns:xsd="http://www.w3.org/2001/XMLSchema" xmlns:xs="http://www.w3.org/2001/XMLSchema" xmlns:p="http://schemas.microsoft.com/office/2006/metadata/properties" xmlns:ns2="cde069b1-912c-4795-9082-1fbf9aea8ad6" xmlns:ns3="9bfae5cb-ecd5-4270-a142-9efae169690e" targetNamespace="http://schemas.microsoft.com/office/2006/metadata/properties" ma:root="true" ma:fieldsID="e1658800a843f27dce888633375820ea" ns2:_="" ns3:_="">
    <xsd:import namespace="cde069b1-912c-4795-9082-1fbf9aea8ad6"/>
    <xsd:import namespace="9bfae5cb-ecd5-4270-a142-9efae169690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e069b1-912c-4795-9082-1fbf9aea8a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dfab0a1c-871b-4a94-a79c-4f650edf9e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ae5cb-ecd5-4270-a142-9efae169690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0c8813d1-b0cd-4a2d-a955-1403de996466}" ma:internalName="TaxCatchAll" ma:showField="CatchAllData" ma:web="9bfae5cb-ecd5-4270-a142-9efae169690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F742E8-742E-4536-97A8-193845093F3D}">
  <ds:schemaRefs>
    <ds:schemaRef ds:uri="9bfae5cb-ecd5-4270-a142-9efae169690e"/>
    <ds:schemaRef ds:uri="cde069b1-912c-4795-9082-1fbf9aea8ad6"/>
    <ds:schemaRef ds:uri="http://purl.org/dc/dcmitype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2D1A0C60-3D63-4946-ABFC-DA730197B3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6236762-27A7-4AF3-919D-E471E7678E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e069b1-912c-4795-9082-1fbf9aea8ad6"/>
    <ds:schemaRef ds:uri="9bfae5cb-ecd5-4270-a142-9efae169690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13108</TotalTime>
  <Words>494</Words>
  <Application>Microsoft Office PowerPoint</Application>
  <PresentationFormat>A4-paperi (210 x 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Aino-Maria Vuoti</dc:creator>
  <cp:lastModifiedBy>Mustaparta Minna</cp:lastModifiedBy>
  <cp:revision>37</cp:revision>
  <cp:lastPrinted>2022-06-14T12:31:08Z</cp:lastPrinted>
  <dcterms:created xsi:type="dcterms:W3CDTF">2017-05-02T09:07:37Z</dcterms:created>
  <dcterms:modified xsi:type="dcterms:W3CDTF">2022-11-21T10:50:50Z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0x010100B88DBD9587BF9F449FD5C8125802ADE8</vt:lpwstr>
  </property>
  <property fmtid="{D5CDD505-2E9C-101B-9397-08002B2CF9AE}" pid="3" name="Order">
    <vt:r8>2964000</vt:r8>
  </property>
  <property fmtid="{D5CDD505-2E9C-101B-9397-08002B2CF9AE}" pid="4" name="MediaServiceImageTags">
    <vt:lpwstr/>
  </property>
</Properties>
</file>